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19" r:id="rId3"/>
    <p:sldId id="515" r:id="rId4"/>
    <p:sldId id="559" r:id="rId5"/>
    <p:sldId id="562" r:id="rId6"/>
    <p:sldId id="557" r:id="rId7"/>
    <p:sldId id="522" r:id="rId8"/>
    <p:sldId id="570" r:id="rId9"/>
    <p:sldId id="563" r:id="rId10"/>
    <p:sldId id="566" r:id="rId11"/>
    <p:sldId id="567" r:id="rId12"/>
    <p:sldId id="568" r:id="rId13"/>
    <p:sldId id="571" r:id="rId14"/>
    <p:sldId id="564" r:id="rId15"/>
    <p:sldId id="569" r:id="rId16"/>
    <p:sldId id="572" r:id="rId17"/>
    <p:sldId id="539" r:id="rId18"/>
    <p:sldId id="573" r:id="rId19"/>
    <p:sldId id="510" r:id="rId20"/>
    <p:sldId id="342" r:id="rId21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93970" autoAdjust="0"/>
  </p:normalViewPr>
  <p:slideViewPr>
    <p:cSldViewPr snapToGrid="0" snapToObjects="1">
      <p:cViewPr varScale="1">
        <p:scale>
          <a:sx n="59" d="100"/>
          <a:sy n="59" d="100"/>
        </p:scale>
        <p:origin x="149" y="15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9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xmlns="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xmlns="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xmlns="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051195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6000" kern="1200" dirty="0">
                <a:solidFill>
                  <a:srgbClr val="4F81BD"/>
                </a:solidFill>
                <a:cs typeface="Tahoma" panose="020B0604030504040204" pitchFamily="34" charset="0"/>
              </a:rPr>
              <a:t> Object Management (Array)</a:t>
            </a:r>
            <a:endParaRPr lang="vi-VN" altLang="en-US" sz="6000" kern="12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408"/>
            <a:ext cx="10917640" cy="6100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453" y="9252063"/>
            <a:ext cx="5889441" cy="34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15" y="8366750"/>
            <a:ext cx="6403159" cy="1886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7830" y="1662408"/>
            <a:ext cx="10175131" cy="758965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0917640" y="4883766"/>
            <a:ext cx="2801566" cy="212063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8911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389107" y="571499"/>
            <a:ext cx="21206298" cy="49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4800" kern="1200" dirty="0">
                <a:solidFill>
                  <a:srgbClr val="4F81BD"/>
                </a:solidFill>
                <a:cs typeface="Tahoma" panose="020B0604030504040204" pitchFamily="34" charset="0"/>
              </a:rPr>
              <a:t> Object Management (Polymorphism- Common Property, method)</a:t>
            </a:r>
            <a:endParaRPr lang="vi-VN" altLang="en-US" sz="4800" kern="12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7" y="1469676"/>
            <a:ext cx="8234256" cy="6691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7" y="8297017"/>
            <a:ext cx="5351908" cy="4320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125" y="2729608"/>
            <a:ext cx="6220366" cy="15116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8298" y="5015436"/>
            <a:ext cx="7637107" cy="62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389107" y="571499"/>
            <a:ext cx="21206298" cy="49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4800" kern="1200" dirty="0">
                <a:solidFill>
                  <a:srgbClr val="4F81BD"/>
                </a:solidFill>
                <a:cs typeface="Tahoma" panose="020B0604030504040204" pitchFamily="34" charset="0"/>
              </a:rPr>
              <a:t> Object Management (Polymorphism- Child’s Property, method)</a:t>
            </a:r>
            <a:endParaRPr lang="vi-VN" altLang="en-US" sz="4800" kern="12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72" y="3299705"/>
            <a:ext cx="7411772" cy="22450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72" y="6248368"/>
            <a:ext cx="7251633" cy="26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0991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701734" y="2529678"/>
            <a:ext cx="18920392" cy="13204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2: Polymorphism - Question 1: Interface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8280CFB-4ED8-B040-968F-D60DCF9E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59" y="4331367"/>
            <a:ext cx="9472979" cy="733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9994719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Override 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and Overload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05" y="2746686"/>
            <a:ext cx="20391226" cy="70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9572625" cy="75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Overloading 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91" y="2548679"/>
            <a:ext cx="8061222" cy="7924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645" y="4726236"/>
            <a:ext cx="8021205" cy="27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4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0991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xmlns="" id="{BFB8C357-A15C-B244-BB2C-89F254CAF4FD}"/>
              </a:ext>
            </a:extLst>
          </p:cNvPr>
          <p:cNvSpPr txBox="1">
            <a:spLocks/>
          </p:cNvSpPr>
          <p:nvPr/>
        </p:nvSpPr>
        <p:spPr>
          <a:xfrm>
            <a:off x="1653608" y="2516122"/>
            <a:ext cx="18920392" cy="13204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2: Polymorphism - Question 2: Abstract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97E4F5-C09F-6845-8DB1-A5F68A0B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086" y="4741928"/>
            <a:ext cx="9619591" cy="57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4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This &amp; super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6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0991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xmlns="" id="{BFB8C357-A15C-B244-BB2C-89F254CAF4FD}"/>
              </a:ext>
            </a:extLst>
          </p:cNvPr>
          <p:cNvSpPr txBox="1">
            <a:spLocks/>
          </p:cNvSpPr>
          <p:nvPr/>
        </p:nvSpPr>
        <p:spPr>
          <a:xfrm>
            <a:off x="1653608" y="2516122"/>
            <a:ext cx="18920392" cy="13204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2: Polymorphism - Question 3: This &amp; Super, Overriding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4BA5A47-D774-064F-9B09-EDAF66540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99" y="4608094"/>
            <a:ext cx="10040682" cy="52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7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5698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System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F99DB1-03FF-0F48-B1A1-73C47471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2559050"/>
            <a:ext cx="9702800" cy="85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OOP</a:t>
            </a:r>
          </a:p>
          <a:p>
            <a:pPr lvl="0"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05854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Abstraction (Continuing)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857376" y="2335127"/>
            <a:ext cx="16481424" cy="25092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Abstract class 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Interface</a:t>
            </a: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3428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Interface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6481424" cy="25092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Is not object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Method of interface is </a:t>
            </a:r>
            <a:r>
              <a:rPr lang="en-US" b="1" dirty="0"/>
              <a:t>public abstract method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1750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56" y="3857914"/>
            <a:ext cx="6524713" cy="3599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165" y="1902467"/>
            <a:ext cx="10642060" cy="96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7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971101" cy="8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Abstract and interface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631" y="2441220"/>
            <a:ext cx="7545420" cy="12747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857376" y="4066650"/>
            <a:ext cx="16481424" cy="169212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Variable in interface is constant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Method in interface is public abstract</a:t>
            </a: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956" y="6109459"/>
            <a:ext cx="19798251" cy="624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6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0991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701734" y="2529678"/>
            <a:ext cx="9174813" cy="13204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1: 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CE2C48-C98B-0443-B6DF-D8D16123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56" y="3344779"/>
            <a:ext cx="7665011" cy="92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Polymorphism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701734" y="2529678"/>
            <a:ext cx="16481424" cy="653480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Object Management (</a:t>
            </a:r>
            <a:r>
              <a:rPr lang="en-US" dirty="0"/>
              <a:t>Manage Parent, Not manage child)</a:t>
            </a:r>
            <a:endParaRPr lang="en-ID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Keyword </a:t>
            </a:r>
            <a:r>
              <a:rPr lang="en-ID" dirty="0" err="1"/>
              <a:t>instanceof</a:t>
            </a:r>
            <a:r>
              <a:rPr lang="en-ID" dirty="0"/>
              <a:t> 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Override </a:t>
            </a:r>
            <a:r>
              <a:rPr lang="en-ID" dirty="0" err="1"/>
              <a:t>và</a:t>
            </a:r>
            <a:r>
              <a:rPr lang="en-ID" dirty="0"/>
              <a:t> Overload</a:t>
            </a:r>
          </a:p>
        </p:txBody>
      </p:sp>
    </p:spTree>
    <p:extLst>
      <p:ext uri="{BB962C8B-B14F-4D97-AF65-F5344CB8AC3E}">
        <p14:creationId xmlns:p14="http://schemas.microsoft.com/office/powerpoint/2010/main" val="202742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402659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Object Management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34778"/>
            <a:ext cx="7613526" cy="29678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47" y="5347252"/>
            <a:ext cx="6717974" cy="60081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03" y="5347252"/>
            <a:ext cx="6752314" cy="45521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3521" y="5347252"/>
            <a:ext cx="7822218" cy="39741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3391" y="2232330"/>
            <a:ext cx="3991165" cy="15091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0435" y="2259165"/>
            <a:ext cx="3947406" cy="9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188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22864</TotalTime>
  <Words>187</Words>
  <Application>Microsoft Office PowerPoint</Application>
  <PresentationFormat>Custom</PresentationFormat>
  <Paragraphs>42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Meiryo</vt:lpstr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Tahoma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2098</cp:revision>
  <cp:lastPrinted>2019-09-17T11:00:25Z</cp:lastPrinted>
  <dcterms:modified xsi:type="dcterms:W3CDTF">2022-01-09T02:33:06Z</dcterms:modified>
  <cp:category/>
</cp:coreProperties>
</file>